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920B26-F88C-40CE-B2AB-6856E1BD7516}">
  <a:tblStyle styleId="{F2920B26-F88C-40CE-B2AB-6856E1BD75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1JoSHfquNoTRQqHYRhN3NmD_9ZIGDEaNFNVM2Dt6D0Cc/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19" name="Google Shape;119;p22"/>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20" name="Google Shape;120;p22"/>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21" name="Google Shape;121;p22"/>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27" name="Google Shape;127;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33" name="Google Shape;133;p24"/>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39" name="Google Shape;139;p25"/>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45" name="Google Shape;145;p26"/>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6" name="Google Shape;146;p26"/>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2" name="Google Shape;152;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3" name="Google Shape;153;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4" name="Google Shape;154;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0" name="Google Shape;160;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1" name="Google Shape;161;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2" name="Google Shape;162;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8" name="Google Shape;168;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0" name="Google Shape;170;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8" name="Google Shape;178;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5" name="Google Shape;185;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6" name="Google Shape;186;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2" name="Google Shape;192;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3" name="Google Shape;193;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4" name="Google Shape;194;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0" name="Google Shape;200;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2" name="Google Shape;202;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8" name="Google Shape;208;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9" name="Google Shape;209;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0" name="Google Shape;210;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6" name="Google Shape;216;p35"/>
          <p:cNvGraphicFramePr/>
          <p:nvPr/>
        </p:nvGraphicFramePr>
        <p:xfrm>
          <a:off x="952500" y="2000250"/>
          <a:ext cx="3000000" cy="3000000"/>
        </p:xfrm>
        <a:graphic>
          <a:graphicData uri="http://schemas.openxmlformats.org/drawingml/2006/table">
            <a:tbl>
              <a:tblPr>
                <a:noFill/>
                <a:tableStyleId>{F2920B26-F88C-40CE-B2AB-6856E1BD7516}</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chemeClr val="dk1"/>
              </a:buClr>
              <a:buSzPts val="1800"/>
              <a:buChar char="●"/>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85" name="Google Shape;85;p17"/>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1" name="Google Shape;91;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a:t>
            </a:r>
            <a:r>
              <a:rPr lang="es">
                <a:solidFill>
                  <a:srgbClr val="000000"/>
                </a:solidFill>
              </a:rPr>
              <a:t>realizando </a:t>
            </a:r>
            <a:r>
              <a:rPr lang="es">
                <a:solidFill>
                  <a:srgbClr val="000000"/>
                </a:solidFill>
              </a:rPr>
              <a:t>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98" name="Google Shape;98;p19"/>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05" name="Google Shape;105;p20"/>
          <p:cNvSpPr txBox="1"/>
          <p:nvPr>
            <p:ph idx="1" type="body"/>
          </p:nvPr>
        </p:nvSpPr>
        <p:spPr>
          <a:xfrm>
            <a:off x="85325" y="1152475"/>
            <a:ext cx="490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s">
                <a:solidFill>
                  <a:srgbClr val="000000"/>
                </a:solidFill>
              </a:rPr>
              <a:t>La importancia que tiene este sistema de </a:t>
            </a:r>
            <a:r>
              <a:rPr lang="es">
                <a:solidFill>
                  <a:srgbClr val="000000"/>
                </a:solidFill>
              </a:rPr>
              <a:t>información</a:t>
            </a:r>
            <a:r>
              <a:rPr lang="es">
                <a:solidFill>
                  <a:srgbClr val="000000"/>
                </a:solidFill>
              </a:rPr>
              <a:t> para Disser </a:t>
            </a:r>
            <a:r>
              <a:rPr lang="es">
                <a:solidFill>
                  <a:srgbClr val="000000"/>
                </a:solidFill>
              </a:rPr>
              <a:t>ingenieria</a:t>
            </a:r>
            <a:r>
              <a:rPr lang="es">
                <a:solidFill>
                  <a:srgbClr val="000000"/>
                </a:solidFill>
              </a:rPr>
              <a:t> SAS y a cualquier empresa, para la </a:t>
            </a:r>
            <a:r>
              <a:rPr lang="es">
                <a:solidFill>
                  <a:srgbClr val="000000"/>
                </a:solidFill>
              </a:rPr>
              <a:t>implementación</a:t>
            </a:r>
            <a:r>
              <a:rPr lang="es">
                <a:solidFill>
                  <a:srgbClr val="000000"/>
                </a:solidFill>
              </a:rPr>
              <a:t> del proyecto puede ser indispensable, ya que le podemos brindar un proceso de </a:t>
            </a:r>
            <a:r>
              <a:rPr lang="es">
                <a:solidFill>
                  <a:srgbClr val="000000"/>
                </a:solidFill>
              </a:rPr>
              <a:t>contratación</a:t>
            </a:r>
            <a:r>
              <a:rPr lang="es">
                <a:solidFill>
                  <a:srgbClr val="000000"/>
                </a:solidFill>
              </a:rPr>
              <a:t> automatizado con una mínima actividad humana, haciendo así que este proceso se realice en el menor tiempo posible mediante el uso de la </a:t>
            </a:r>
            <a:r>
              <a:rPr lang="es">
                <a:solidFill>
                  <a:srgbClr val="000000"/>
                </a:solidFill>
              </a:rPr>
              <a:t>metodología</a:t>
            </a:r>
            <a:r>
              <a:rPr lang="es">
                <a:solidFill>
                  <a:srgbClr val="000000"/>
                </a:solidFill>
              </a:rPr>
              <a:t> de BPM y </a:t>
            </a:r>
            <a:r>
              <a:rPr lang="es">
                <a:solidFill>
                  <a:srgbClr val="000000"/>
                </a:solidFill>
              </a:rPr>
              <a:t>códigos</a:t>
            </a:r>
            <a:r>
              <a:rPr lang="es">
                <a:solidFill>
                  <a:srgbClr val="000000"/>
                </a:solidFill>
              </a:rPr>
              <a:t> de programación, garantizando la seguridad y </a:t>
            </a:r>
            <a:r>
              <a:rPr lang="es">
                <a:solidFill>
                  <a:srgbClr val="000000"/>
                </a:solidFill>
              </a:rPr>
              <a:t>verificación</a:t>
            </a:r>
            <a:r>
              <a:rPr lang="es">
                <a:solidFill>
                  <a:srgbClr val="000000"/>
                </a:solidFill>
              </a:rPr>
              <a:t> de los datos de los seleccionados.</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12" name="Google Shape;112;p21"/>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Para tener un alcance máximo sobre el proyecto, se requiere de una excelente coordinación y comunicación por parte de todos los integrantes que hará parte para el desarrollo del sistema, un hardware en el que pueda sostener todo el sistema sin problema alguno, poseer conocimiento del lenguaje de programación utilizado. Las posibles delimitaciones para el proyecto pueden ser, la falta de apoyo en la monetización, fallas o deficiencia del hardware, poco tiempo para la creación del sistema o carencia del equipo de trabajo.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